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6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0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4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4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0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5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791C5-5834-4089-8A51-18EEEDA6CAC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F32A-6614-4537-A4EF-A0380E27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2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2018-10-08T09:29:53Z</dcterms:created>
  <dcterms:modified xsi:type="dcterms:W3CDTF">2018-10-08T09:30:26Z</dcterms:modified>
</cp:coreProperties>
</file>